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7" r:id="rId3"/>
    <p:sldId id="259" r:id="rId4"/>
    <p:sldId id="258" r:id="rId5"/>
    <p:sldId id="260" r:id="rId6"/>
    <p:sldId id="261" r:id="rId7"/>
    <p:sldId id="262" r:id="rId8"/>
    <p:sldId id="265" r:id="rId9"/>
    <p:sldId id="264" r:id="rId10"/>
    <p:sldId id="268" r:id="rId11"/>
    <p:sldId id="266" r:id="rId12"/>
    <p:sldId id="270" r:id="rId13"/>
    <p:sldId id="272" r:id="rId14"/>
    <p:sldId id="273" r:id="rId15"/>
    <p:sldId id="293" r:id="rId16"/>
    <p:sldId id="274" r:id="rId17"/>
    <p:sldId id="275" r:id="rId18"/>
    <p:sldId id="286" r:id="rId19"/>
    <p:sldId id="287" r:id="rId20"/>
    <p:sldId id="290" r:id="rId21"/>
    <p:sldId id="294" r:id="rId22"/>
    <p:sldId id="277" r:id="rId23"/>
    <p:sldId id="288" r:id="rId24"/>
    <p:sldId id="289" r:id="rId25"/>
    <p:sldId id="279" r:id="rId26"/>
    <p:sldId id="291" r:id="rId27"/>
    <p:sldId id="280" r:id="rId28"/>
    <p:sldId id="292" r:id="rId29"/>
    <p:sldId id="278" r:id="rId30"/>
    <p:sldId id="281" r:id="rId31"/>
    <p:sldId id="283" r:id="rId32"/>
    <p:sldId id="282" r:id="rId33"/>
    <p:sldId id="284" r:id="rId34"/>
    <p:sldId id="285" r:id="rId35"/>
    <p:sldId id="26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27"/>
  </p:normalViewPr>
  <p:slideViewPr>
    <p:cSldViewPr snapToGrid="0">
      <p:cViewPr varScale="1">
        <p:scale>
          <a:sx n="111" d="100"/>
          <a:sy n="111"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into SVD, movie recommendation, low rank approximation</a:t>
            </a:r>
          </a:p>
          <a:p>
            <a:r>
              <a:rPr lang="en-US" dirty="0"/>
              <a:t>https://</a:t>
            </a:r>
            <a:r>
              <a:rPr lang="en-US" dirty="0" err="1"/>
              <a:t>www.google.com</a:t>
            </a:r>
            <a:r>
              <a:rPr lang="en-US" dirty="0"/>
              <a:t>/</a:t>
            </a:r>
            <a:r>
              <a:rPr lang="en-US" dirty="0" err="1"/>
              <a:t>search?sca_esv</a:t>
            </a:r>
            <a:r>
              <a:rPr lang="en-US" dirty="0"/>
              <a:t>=567212709&amp;sxsrf=AM9HkKmE-kwKrMhveThIVW6Y-juk-QAoNg:1695290052959&amp;q=</a:t>
            </a:r>
            <a:r>
              <a:rPr lang="en-US" dirty="0" err="1"/>
              <a:t>movie+recommendations+svd&amp;tbm</a:t>
            </a:r>
            <a:r>
              <a:rPr lang="en-US" dirty="0"/>
              <a:t>=</a:t>
            </a:r>
            <a:r>
              <a:rPr lang="en-US" dirty="0" err="1"/>
              <a:t>isch&amp;source</a:t>
            </a:r>
            <a:r>
              <a:rPr lang="en-US" dirty="0"/>
              <a:t>=</a:t>
            </a:r>
            <a:r>
              <a:rPr lang="en-US" dirty="0" err="1"/>
              <a:t>lnms&amp;sa</a:t>
            </a:r>
            <a:r>
              <a:rPr lang="en-US" dirty="0"/>
              <a:t>=</a:t>
            </a:r>
            <a:r>
              <a:rPr lang="en-US" dirty="0" err="1"/>
              <a:t>X&amp;ved</a:t>
            </a:r>
            <a:r>
              <a:rPr lang="en-US" dirty="0"/>
              <a:t>=2ahUKEwjMhpfLt7uBAxU7UUEAHQVuDY4Q0pQJegQIDRAB&amp;biw=1292&amp;bih=670&amp;dpr=2.2#imgrc=U1BqzLZvwC9O3M</a:t>
            </a:r>
          </a:p>
        </p:txBody>
      </p:sp>
      <p:sp>
        <p:nvSpPr>
          <p:cNvPr id="4" name="Slide Number Placeholder 3"/>
          <p:cNvSpPr>
            <a:spLocks noGrp="1"/>
          </p:cNvSpPr>
          <p:nvPr>
            <p:ph type="sldNum" sz="quarter" idx="5"/>
          </p:nvPr>
        </p:nvSpPr>
        <p:spPr/>
        <p:txBody>
          <a:bodyPr/>
          <a:lstStyle/>
          <a:p>
            <a:fld id="{6F689CEA-A982-2048-9524-42C1083BD2AE}" type="slidenum">
              <a:rPr lang="en-US" smtClean="0"/>
              <a:t>9</a:t>
            </a:fld>
            <a:endParaRPr lang="en-US"/>
          </a:p>
        </p:txBody>
      </p:sp>
    </p:spTree>
    <p:extLst>
      <p:ext uri="{BB962C8B-B14F-4D97-AF65-F5344CB8AC3E}">
        <p14:creationId xmlns:p14="http://schemas.microsoft.com/office/powerpoint/2010/main" val="3435291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064902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27939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653513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240044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81776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67980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16336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4282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0350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10/5/23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10/5/23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The basics of unsupervised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428922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346851"/>
            <a:ext cx="8676222" cy="1066801"/>
          </a:xfrm>
        </p:spPr>
        <p:txBody>
          <a:bodyPr>
            <a:normAutofit/>
          </a:bodyPr>
          <a:lstStyle/>
          <a:p>
            <a:r>
              <a:rPr lang="en-US" dirty="0"/>
              <a:t>activities</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6048652"/>
            <a:ext cx="8676222" cy="722243"/>
          </a:xfrm>
        </p:spPr>
        <p:txBody>
          <a:bodyPr>
            <a:normAutofit/>
          </a:bodyPr>
          <a:lstStyle/>
          <a:p>
            <a:r>
              <a:rPr lang="en-US" dirty="0"/>
              <a:t>http://</a:t>
            </a:r>
            <a:r>
              <a:rPr lang="en-US" dirty="0" err="1"/>
              <a:t>projector.tensorflow.org</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4F9D7C5C-8008-0C8C-7019-88271094DC68}"/>
              </a:ext>
            </a:extLst>
          </p:cNvPr>
          <p:cNvPicPr>
            <a:picLocks noChangeAspect="1"/>
          </p:cNvPicPr>
          <p:nvPr/>
        </p:nvPicPr>
        <p:blipFill>
          <a:blip r:embed="rId3"/>
          <a:stretch>
            <a:fillRect/>
          </a:stretch>
        </p:blipFill>
        <p:spPr>
          <a:xfrm>
            <a:off x="2642145" y="1494677"/>
            <a:ext cx="6907709" cy="4442898"/>
          </a:xfrm>
          <a:prstGeom prst="rect">
            <a:avLst/>
          </a:prstGeom>
        </p:spPr>
      </p:pic>
    </p:spTree>
    <p:extLst>
      <p:ext uri="{BB962C8B-B14F-4D97-AF65-F5344CB8AC3E}">
        <p14:creationId xmlns:p14="http://schemas.microsoft.com/office/powerpoint/2010/main" val="128053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57171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3"/>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334856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76840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395793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9183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93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113991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78149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608137" y="505646"/>
            <a:ext cx="8676222" cy="1066801"/>
          </a:xfrm>
        </p:spPr>
        <p:txBody>
          <a:bodyPr>
            <a:normAutofit/>
          </a:bodyPr>
          <a:lstStyle/>
          <a:p>
            <a:r>
              <a:rPr lang="en-US" dirty="0"/>
              <a:t>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screenshot of a bar graph&#10;&#10;Description automatically generated">
            <a:extLst>
              <a:ext uri="{FF2B5EF4-FFF2-40B4-BE49-F238E27FC236}">
                <a16:creationId xmlns:a16="http://schemas.microsoft.com/office/drawing/2014/main" id="{DDF36122-625F-D5A5-3335-A3C09F63A43A}"/>
              </a:ext>
            </a:extLst>
          </p:cNvPr>
          <p:cNvPicPr>
            <a:picLocks noChangeAspect="1"/>
          </p:cNvPicPr>
          <p:nvPr/>
        </p:nvPicPr>
        <p:blipFill>
          <a:blip r:embed="rId3"/>
          <a:stretch>
            <a:fillRect/>
          </a:stretch>
        </p:blipFill>
        <p:spPr>
          <a:xfrm>
            <a:off x="2472848" y="1768792"/>
            <a:ext cx="724168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391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1320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\item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\item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\item Visualize data and then pick models</a:t>
            </a:r>
            <a:br>
              <a:rPr lang="en-GB" sz="1800">
                <a:effectLst/>
                <a:latin typeface="Calibri" panose="020F0502020204030204" pitchFamily="34" charset="0"/>
                <a:ea typeface="Calibri" panose="020F0502020204030204" pitchFamily="34" charset="0"/>
                <a:cs typeface="Times New Roman" panose="02020603050405020304" pitchFamily="18" charset="0"/>
              </a:rPr>
            </a:br>
            <a:r>
              <a:rPr lang="en-GB" sz="180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\item Add narrative</a:t>
            </a:r>
            <a:br>
              <a:rPr lang="en-GB" sz="180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535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Tree>
    <p:extLst>
      <p:ext uri="{BB962C8B-B14F-4D97-AF65-F5344CB8AC3E}">
        <p14:creationId xmlns:p14="http://schemas.microsoft.com/office/powerpoint/2010/main" val="3722943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regression/GLM</a:t>
            </a:r>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1954150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diagram of a function&#10;&#10;Description automatically generated">
            <a:extLst>
              <a:ext uri="{FF2B5EF4-FFF2-40B4-BE49-F238E27FC236}">
                <a16:creationId xmlns:a16="http://schemas.microsoft.com/office/drawing/2014/main" id="{9F40593E-0DDB-808B-F7BC-41ECA67656DA}"/>
              </a:ext>
            </a:extLst>
          </p:cNvPr>
          <p:cNvPicPr>
            <a:picLocks noChangeAspect="1"/>
          </p:cNvPicPr>
          <p:nvPr/>
        </p:nvPicPr>
        <p:blipFill>
          <a:blip r:embed="rId3"/>
          <a:stretch>
            <a:fillRect/>
          </a:stretch>
        </p:blipFill>
        <p:spPr>
          <a:xfrm>
            <a:off x="3634483" y="1577632"/>
            <a:ext cx="491841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itle 1">
            <a:extLst>
              <a:ext uri="{FF2B5EF4-FFF2-40B4-BE49-F238E27FC236}">
                <a16:creationId xmlns:a16="http://schemas.microsoft.com/office/drawing/2014/main" id="{C1E62ADA-9D16-0C9C-184E-284F57FBB69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Supervised learning</a:t>
            </a:r>
            <a:endParaRPr lang="en-US" dirty="0"/>
          </a:p>
        </p:txBody>
      </p:sp>
    </p:spTree>
    <p:extLst>
      <p:ext uri="{BB962C8B-B14F-4D97-AF65-F5344CB8AC3E}">
        <p14:creationId xmlns:p14="http://schemas.microsoft.com/office/powerpoint/2010/main" val="5929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3438469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295900"/>
            <a:ext cx="8676222" cy="682113"/>
          </a:xfrm>
        </p:spPr>
        <p:txBody>
          <a:bodyPr>
            <a:normAutofit/>
          </a:bodyPr>
          <a:lstStyle/>
          <a:p>
            <a:endParaRPr lang="en-US"/>
          </a:p>
        </p:txBody>
      </p:sp>
      <p:pic>
        <p:nvPicPr>
          <p:cNvPr id="6" name="Picture 5" descr="A screen shot of a graph&#10;&#10;Description automatically generated">
            <a:extLst>
              <a:ext uri="{FF2B5EF4-FFF2-40B4-BE49-F238E27FC236}">
                <a16:creationId xmlns:a16="http://schemas.microsoft.com/office/drawing/2014/main" id="{00E98A0C-E304-629C-3D7B-E3756F2CB373}"/>
              </a:ext>
            </a:extLst>
          </p:cNvPr>
          <p:cNvPicPr>
            <a:picLocks noChangeAspect="1"/>
          </p:cNvPicPr>
          <p:nvPr/>
        </p:nvPicPr>
        <p:blipFill>
          <a:blip r:embed="rId3"/>
          <a:stretch>
            <a:fillRect/>
          </a:stretch>
        </p:blipFill>
        <p:spPr>
          <a:xfrm>
            <a:off x="3020685" y="1824623"/>
            <a:ext cx="6150629"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4EB3D123-5411-A6B0-B150-D22C27E5ED3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2157657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3"/>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70374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3414529" y="2205851"/>
            <a:ext cx="4524143" cy="1810564"/>
          </a:xfrm>
        </p:spPr>
        <p:txBody>
          <a:bodyPr>
            <a:normAutofit/>
          </a:bodyPr>
          <a:lstStyle/>
          <a:p>
            <a:r>
              <a:rPr lang="en-US" dirty="0"/>
              <a:t>Finding structure in movie ratings</a:t>
            </a:r>
          </a:p>
          <a:p>
            <a:r>
              <a:rPr lang="en-US" dirty="0"/>
              <a:t>Patterns in consumer </a:t>
            </a:r>
            <a:r>
              <a:rPr lang="en-US" dirty="0" err="1"/>
              <a:t>behaviour</a:t>
            </a:r>
            <a:endParaRPr lang="en-US" dirty="0"/>
          </a:p>
          <a:p>
            <a:r>
              <a:rPr lang="en-US" dirty="0"/>
              <a:t>Stratifying patients</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applications of this idea</a:t>
            </a:r>
          </a:p>
        </p:txBody>
      </p:sp>
    </p:spTree>
    <p:extLst>
      <p:ext uri="{BB962C8B-B14F-4D97-AF65-F5344CB8AC3E}">
        <p14:creationId xmlns:p14="http://schemas.microsoft.com/office/powerpoint/2010/main" val="16630273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4467</TotalTime>
  <Words>904</Words>
  <Application>Microsoft Macintosh PowerPoint</Application>
  <PresentationFormat>Widescreen</PresentationFormat>
  <Paragraphs>105</Paragraphs>
  <Slides>35</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Century Gothic</vt:lpstr>
      <vt:lpstr>Mesh</vt:lpstr>
      <vt:lpstr>The basics of unsupervised learning</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activities</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\item Know your audience     \item Pick visualization based on audience     \item Visualize data and then pick models     \item Add narrative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60</cp:revision>
  <cp:lastPrinted>2023-09-21T09:58:26Z</cp:lastPrinted>
  <dcterms:created xsi:type="dcterms:W3CDTF">2023-09-18T08:47:09Z</dcterms:created>
  <dcterms:modified xsi:type="dcterms:W3CDTF">2023-10-05T15:38:27Z</dcterms:modified>
</cp:coreProperties>
</file>